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68" r:id="rId9"/>
    <p:sldId id="269" r:id="rId10"/>
    <p:sldId id="259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8E22B-D398-4C31-9F75-33B2316E5CD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494A0-4CA5-47E9-86B3-D2FA55FD1E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94A0-4CA5-47E9-86B3-D2FA55FD1E5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8711-82B5-4211-9719-D5898C82C604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662F-80C3-495A-A787-91919FBE5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8711-82B5-4211-9719-D5898C82C604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662F-80C3-495A-A787-91919FBE5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8711-82B5-4211-9719-D5898C82C604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662F-80C3-495A-A787-91919FBE5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8711-82B5-4211-9719-D5898C82C604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662F-80C3-495A-A787-91919FBE5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8711-82B5-4211-9719-D5898C82C604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662F-80C3-495A-A787-91919FBE5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8711-82B5-4211-9719-D5898C82C604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662F-80C3-495A-A787-91919FBE5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8711-82B5-4211-9719-D5898C82C604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662F-80C3-495A-A787-91919FBE5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8711-82B5-4211-9719-D5898C82C604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662F-80C3-495A-A787-91919FBE5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8711-82B5-4211-9719-D5898C82C604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662F-80C3-495A-A787-91919FBE5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8711-82B5-4211-9719-D5898C82C604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662F-80C3-495A-A787-91919FBE5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8711-82B5-4211-9719-D5898C82C604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5662F-80C3-495A-A787-91919FBE5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E8711-82B5-4211-9719-D5898C82C604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5662F-80C3-495A-A787-91919FBE5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15200" cy="2514600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 Navneet Arora,</a:t>
            </a:r>
          </a:p>
          <a:p>
            <a:pPr algn="r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Senior Resident, </a:t>
            </a:r>
          </a:p>
          <a:p>
            <a:pPr algn="r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Internal Medicine, </a:t>
            </a:r>
          </a:p>
          <a:p>
            <a:pPr algn="r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PGIMER, Chandigarh.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ster\Desktop\Screenshot_20210625-19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568" y="1143000"/>
            <a:ext cx="8602432" cy="2209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Outcomes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Primary outcomes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 cause of mortality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Secondary outcomes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Time to discharge from the hospital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Receipt of invasive mechanical ventilation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 death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Outcomes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Prespecified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subsidiary clinical outcomes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of non- invasive respiratory support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Time to cessation of invasive mechanical ventilation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of renal dialysis, 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haemofiltration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Prespecified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safety outcome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Cause specific mortality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Major cardiac arrhythmia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Statistical Analysis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ster\Desktop\Screenshot_20210626-083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8762999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Toclizumab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group was associated with a mortality of 31%  versus 35% in usual care group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Greater probability of discharge from hospital within 28 days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toclizumab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group 57% versus 50% in usual care group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Reduction in risk of progression to mechanical ventilation or death 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toclizumab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group versus usual care group (35% versus 42%)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ster\Desktop\Screenshot_20210626-083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62050"/>
            <a:ext cx="4038600" cy="569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aster\Desktop\Screenshot_20210626-091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4800601" cy="5147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aster\Desktop\Screenshot_20210626-0915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620000" cy="5253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master\Desktop\Screenshot_20210626-0916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534400" cy="4343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Results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Three reported adverse events related to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toclizumab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noted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Otitis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Externa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Staphylococcus aureus bacteriemia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Lung abscess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 of the adverse events can be tackled with standard treatment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Discussion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Toclizumab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effective treatment, for COVID-19 patients having hypoxia and evidence of inflammation (CRP ≥75 mg/L).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Improves survival and chances of discharge from the hospital by 28 days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Reduces chances of progression to invasive mechanical ventilation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Benefits consistent across all patient groups including those receiving invasive mechanical ventilation, non-invasive respiratory support, or no respiratory support at all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Benefits also seen in patients receiving corticosteroids along with oxygen supplementation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Majority of SARS-CoV-2 asymptomatic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Substantial proportion if infected individuals develop a respiratory illness requiring hospital admission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ventilatory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support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Case fatality rate over 37% in patients requiring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ventilatory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support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Hypoxic respiratory failure is associated with systemic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inflamation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relese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proinflamatory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cytokines IL-1, IL-6, and TNF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Discussion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 randomized, controlled trials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toclizumab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 treatment of COVID-19 have been reported since mid-2020, showing no significant mortality benefit.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RECOVERY trial, alone, contains four time more information as previous trials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 9 trials, when assessed together, are associated with 14% proportional reduction in 28 days mortality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Patients who are hypoxic, and have systemic inflammation,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toclizumab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reduces mortality in 33% patients with oxygen support, and about 50% patients receiving mechanical ventilation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Strengths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Randomized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Large sample size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Patients enrolled required various amount of respiratory support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99% completeness of follow-up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CRP chosen as a marker which is cheap and easily available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Limitations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16% patients included in the trial did not receive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toclizumab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 some reason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Long hospital stay for many patients, outcome is not reflected in 28-days follow-up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 information on non-COVID-19 infections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Take Home Message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RECOVERY trial has shown that for hospitalized patients with severe COVID-19, treatment with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toclizumab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reduces mortality, increases the chances of successful hospital discharge, and reduces chances of invasive mechanical ventilation.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These benefits are additional to those reported for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dexamethasone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Toclizumab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thus can be used as standard care in sever COVID-19 infection, along with oxygen support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dexamethasone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Toclizumab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a recombinant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humanised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anti-IL-6 receptor monoclonal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anitbody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Inhibits binding of IL-6 to both membrane and soluble IL-6 receptors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Blocks IL-6 signaling and reduces inflammation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Trial aimed to evaluate the effects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toclizumab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adult patients admitted to the hospital with COVID-19 with both hypoxia and systemic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inflamation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Methods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Investigator-initiated, individually randomized, controlled, open-label, platform trial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Evaluates the effect of potential treatments in patients hospitalized with COVID-19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Done in acute National Health Service hospital  in the United Kingdom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Findings are limited to adult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Methods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Hospitalized patients, with clinically suspected or laboratory confirmed patients with SARS-CoV-2 infection were eligible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Data collected via web-based case report form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Eligible and consenting  patients received usual standard of care and underwent an initial (main) randomization,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up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 parts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 additional treatment versus either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dexamethasone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lopinavir-ritonavir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hydroxychloroquine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azithromycin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colchicine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 additional treatment versus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convulsant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plasma or REGN-COV2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 additional treatment versus aspirin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Methods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RECOVERY trial participants with progress COVID-19 were considered for randomization to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toclizumab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versus usual care alone up to 21 days after main randomization.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Progressive COVID-19 was defines as oxygen saturation of &lt;92% on room air or receiving oxygen therapy, and CRP ≥75 mg/L.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Participants and local study staff were not masked to the allocated treatment. 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Methods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Dose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toclizumab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established by body weight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&gt;90 Kg: 800 mg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&gt;65 to ≤ 90 Kg: 600 mg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&gt;40 to ≤ 65 Kg: 400 mg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≤40 Kg: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8mg/Kg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single online follow-up form was completed at discharge, 28 days after randomization, or death, whichever occurred earliest.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Outcomes assessed at 28 days, with future analysis specified at 6 months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Methods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ster\Desktop\Screenshot_20210626-0857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6629399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Methods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ster\Desktop\Screenshot_20210626-0857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599" y="1373072"/>
            <a:ext cx="5388671" cy="5103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810</Words>
  <Application>Microsoft Office PowerPoint</Application>
  <PresentationFormat>On-screen Show (4:3)</PresentationFormat>
  <Paragraphs>95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Introduction </vt:lpstr>
      <vt:lpstr>Introduction </vt:lpstr>
      <vt:lpstr>Methods</vt:lpstr>
      <vt:lpstr>Methods</vt:lpstr>
      <vt:lpstr>Methods</vt:lpstr>
      <vt:lpstr>Methods</vt:lpstr>
      <vt:lpstr>Methods </vt:lpstr>
      <vt:lpstr>Methods</vt:lpstr>
      <vt:lpstr>Outcomes</vt:lpstr>
      <vt:lpstr>Outcomes</vt:lpstr>
      <vt:lpstr>Statistical Analysis </vt:lpstr>
      <vt:lpstr>Results</vt:lpstr>
      <vt:lpstr>Results</vt:lpstr>
      <vt:lpstr>Results</vt:lpstr>
      <vt:lpstr>Results</vt:lpstr>
      <vt:lpstr>Results</vt:lpstr>
      <vt:lpstr>Results </vt:lpstr>
      <vt:lpstr>Discussion </vt:lpstr>
      <vt:lpstr>Discussion </vt:lpstr>
      <vt:lpstr>Strengths</vt:lpstr>
      <vt:lpstr>Limitations</vt:lpstr>
      <vt:lpstr>Take Home Message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master</dc:creator>
  <cp:lastModifiedBy>master</cp:lastModifiedBy>
  <cp:revision>16</cp:revision>
  <dcterms:created xsi:type="dcterms:W3CDTF">2021-06-25T13:29:42Z</dcterms:created>
  <dcterms:modified xsi:type="dcterms:W3CDTF">2021-06-26T10:26:01Z</dcterms:modified>
</cp:coreProperties>
</file>